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3" r:id="rId10"/>
    <p:sldId id="272" r:id="rId11"/>
    <p:sldId id="260" r:id="rId12"/>
    <p:sldId id="264" r:id="rId13"/>
    <p:sldId id="265" r:id="rId14"/>
    <p:sldId id="266" r:id="rId15"/>
    <p:sldId id="267" r:id="rId16"/>
    <p:sldId id="261" r:id="rId17"/>
    <p:sldId id="262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76" autoAdjust="0"/>
  </p:normalViewPr>
  <p:slideViewPr>
    <p:cSldViewPr>
      <p:cViewPr varScale="1">
        <p:scale>
          <a:sx n="93" d="100"/>
          <a:sy n="93" d="100"/>
        </p:scale>
        <p:origin x="-72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228FF-0A19-4CA3-9B59-125B526E04D7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4B8E-8645-40C8-BE45-9BB764B11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38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54B8E-8645-40C8-BE45-9BB764B11B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39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0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0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33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53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56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0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74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5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06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55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49D8-91F2-4185-BED3-BC190988F591}" type="datetimeFigureOut">
              <a:rPr lang="pt-BR" smtClean="0"/>
              <a:t>02/03/2020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74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19772" y="52427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  <a:latin typeface="Bebas Neue" pitchFamily="34" charset="0"/>
                <a:cs typeface="Arial" pitchFamily="34" charset="0"/>
              </a:rPr>
              <a:t>Spring Boot</a:t>
            </a:r>
          </a:p>
          <a:p>
            <a:pPr algn="ctr"/>
            <a:r>
              <a:rPr lang="pt-BR" sz="3600" dirty="0" smtClean="0">
                <a:solidFill>
                  <a:schemeClr val="bg1"/>
                </a:solidFill>
                <a:latin typeface="Bebas Neue" pitchFamily="34" charset="0"/>
                <a:cs typeface="Arial" pitchFamily="34" charset="0"/>
              </a:rPr>
              <a:t>Primeiros Passos</a:t>
            </a:r>
            <a:endParaRPr lang="pt-BR" sz="3600" dirty="0">
              <a:solidFill>
                <a:schemeClr val="bg1"/>
              </a:solidFill>
              <a:latin typeface="Bebas Neue" pitchFamily="34" charset="0"/>
              <a:cs typeface="Arial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05" y="1599012"/>
            <a:ext cx="4666667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035386" y="551170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Bebas Neue" pitchFamily="34" charset="0"/>
              </a:rPr>
              <a:t>Spring  =  </a:t>
            </a:r>
            <a:r>
              <a:rPr lang="pt-BR" sz="3200" dirty="0" err="1" smtClean="0">
                <a:solidFill>
                  <a:schemeClr val="bg1"/>
                </a:solidFill>
                <a:latin typeface="Bebas Neue" pitchFamily="34" charset="0"/>
              </a:rPr>
              <a:t>java</a:t>
            </a:r>
            <a:endParaRPr lang="pt-BR" sz="32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00187"/>
            <a:ext cx="3790905" cy="214312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75073" y="3974491"/>
            <a:ext cx="3376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Bebas Neue" pitchFamily="34" charset="0"/>
              </a:rPr>
              <a:t>Foco  em  uma  coisa  só!</a:t>
            </a:r>
            <a:endParaRPr lang="pt-BR" sz="32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249" y="1110277"/>
            <a:ext cx="3810000" cy="2857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4" y="1110277"/>
            <a:ext cx="2857500" cy="2857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31840" y="4443958"/>
            <a:ext cx="2097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>
                <a:solidFill>
                  <a:schemeClr val="bg1"/>
                </a:solidFill>
                <a:latin typeface="Bebas Neue" pitchFamily="34" charset="0"/>
              </a:rPr>
              <a:t>FOCO FORÇA E JAVA!</a:t>
            </a:r>
            <a:endParaRPr lang="pt-BR" sz="25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187143" y="483517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  teoria  do  pato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6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721954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Rest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, REPRESENTATION  ESTATE  TRANSFER: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modelo arquitetural</a:t>
            </a: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API, APPLICATION PROGRAMMING INTERFACE: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FORNECIMENTO DE SERVIÇOS, DADOS, 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CADASTRO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, REGISTROS E ETC</a:t>
            </a:r>
          </a:p>
          <a:p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CLIENTE/SERVIDOR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Insomnia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/ ECLIPSE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5636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HTTP, HYPERTEXT TRANSFER PROTOCOL    -    comunicação</a:t>
            </a:r>
          </a:p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Ex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: http://localhost:8080/alunos</a:t>
            </a:r>
          </a:p>
          <a:p>
            <a:r>
              <a:rPr lang="pt-BR" sz="2400" dirty="0" err="1">
                <a:solidFill>
                  <a:schemeClr val="bg1"/>
                </a:solidFill>
                <a:latin typeface="Bebas Neue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: http://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localhost:8080/alunos/1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21316"/>
            <a:ext cx="4176464" cy="23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Pense  no 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http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 como  uma  casa  com  diversas  portas: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5" y="1923678"/>
            <a:ext cx="3340339" cy="20559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55" y="1521247"/>
            <a:ext cx="22098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56479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61679" y="735853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Json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 -  Nossa  carta  com  informações:</a:t>
            </a: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83119"/>
            <a:ext cx="4752528" cy="39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45636" y="274188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Então, comecemos!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33487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097077" y="274188"/>
            <a:ext cx="3082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MUITO  OBRIGADO!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83568" y="1041135"/>
            <a:ext cx="684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Dúvidas???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Sugestões???</a:t>
            </a:r>
          </a:p>
          <a:p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Me sigam!</a:t>
            </a:r>
          </a:p>
          <a:p>
            <a:r>
              <a:rPr lang="pt-BR" sz="2400" dirty="0">
                <a:solidFill>
                  <a:schemeClr val="bg1"/>
                </a:solidFill>
              </a:rPr>
              <a:t>https://br.linkedin.com/in/vitor-g-pereira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573212"/>
            <a:ext cx="4762500" cy="264795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9552" y="91657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Vitor Gomes Pereira</a:t>
            </a:r>
          </a:p>
          <a:p>
            <a:pPr algn="just"/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3° semestre de ADS </a:t>
            </a:r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-  Fatec Zona Sul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Técnico formado em Informática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Estagiário  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na 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itgoal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 -  bi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399981"/>
            <a:ext cx="4824536" cy="27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425918" y="75674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O QUE NÃO VAMOS VER AQUI!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411760" y="291522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O QUE ESTE WORKSHOP NÃO É!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67" y="1234191"/>
            <a:ext cx="3712929" cy="152514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27584" y="3291829"/>
            <a:ext cx="5955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INSERT INTO </a:t>
            </a:r>
            <a:r>
              <a:rPr lang="en-US" sz="2400" i="1" dirty="0" err="1">
                <a:solidFill>
                  <a:schemeClr val="bg1"/>
                </a:solidFill>
                <a:latin typeface="Bebas Neue" pitchFamily="34" charset="0"/>
              </a:rPr>
              <a:t>table_name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 (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column1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column2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column3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 ...)</a:t>
            </a:r>
            <a:r>
              <a:rPr lang="en-US" sz="2400" dirty="0" smtClean="0">
                <a:solidFill>
                  <a:schemeClr val="bg1"/>
                </a:solidFill>
                <a:latin typeface="Bebas Neue" pitchFamily="34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Bebas Neue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VALUES (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value1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value2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value3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 ...);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45636" y="274188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Mas poderíamos?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8" y="1133688"/>
            <a:ext cx="2736304" cy="273630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152560" y="735853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SIM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19119" y="411509"/>
            <a:ext cx="4237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Mas, Como  mexer  com  banco  de  dados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Sem 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sql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???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23" y="1834224"/>
            <a:ext cx="3232954" cy="24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19872" y="274187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Nossa  solução:</a:t>
            </a:r>
          </a:p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Hibernate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-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orm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1500187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34" y="1500187"/>
            <a:ext cx="3790905" cy="214312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94398" y="4083918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Como ele resolve isso???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Anotações!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7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19872" y="274187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Nossa  solução:</a:t>
            </a:r>
          </a:p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Hibernate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-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orm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23678"/>
            <a:ext cx="4544059" cy="86689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64" y="1072392"/>
            <a:ext cx="4184449" cy="43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926192" y="875458"/>
            <a:ext cx="26180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Bebas Neue" pitchFamily="34" charset="0"/>
              </a:rPr>
              <a:t>Nossa  solução:</a:t>
            </a:r>
          </a:p>
          <a:p>
            <a:r>
              <a:rPr lang="pt-BR" sz="3200" dirty="0" err="1" smtClean="0">
                <a:solidFill>
                  <a:schemeClr val="bg1"/>
                </a:solidFill>
                <a:latin typeface="Bebas Neue" pitchFamily="34" charset="0"/>
              </a:rPr>
              <a:t>Hibernate</a:t>
            </a:r>
            <a:r>
              <a:rPr lang="pt-BR" sz="3200" dirty="0" smtClean="0">
                <a:solidFill>
                  <a:schemeClr val="bg1"/>
                </a:solidFill>
                <a:latin typeface="Bebas Neue" pitchFamily="34" charset="0"/>
              </a:rPr>
              <a:t> – </a:t>
            </a:r>
            <a:r>
              <a:rPr lang="pt-BR" sz="3200" dirty="0" err="1" smtClean="0">
                <a:solidFill>
                  <a:schemeClr val="bg1"/>
                </a:solidFill>
                <a:latin typeface="Bebas Neue" pitchFamily="34" charset="0"/>
              </a:rPr>
              <a:t>orm</a:t>
            </a:r>
            <a:r>
              <a:rPr lang="pt-BR" sz="3200" dirty="0" smtClean="0">
                <a:solidFill>
                  <a:schemeClr val="bg1"/>
                </a:solidFill>
                <a:latin typeface="Bebas Neue" pitchFamily="34" charset="0"/>
              </a:rPr>
              <a:t>!!!</a:t>
            </a:r>
            <a:endParaRPr lang="pt-BR" sz="32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320139" y="195486"/>
            <a:ext cx="3860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  para  criar  o  banco  de  dados???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83717"/>
            <a:ext cx="379090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1133" y="1923678"/>
            <a:ext cx="63367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um  ecossistema  de  </a:t>
            </a:r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muitas</a:t>
            </a:r>
          </a:p>
          <a:p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ferramentas </a:t>
            </a:r>
            <a:endParaRPr lang="pt-BR" sz="2600" dirty="0" smtClean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e dessas Vamos </a:t>
            </a:r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utilizar</a:t>
            </a:r>
          </a:p>
          <a:p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o  </a:t>
            </a:r>
            <a:r>
              <a:rPr lang="pt-BR" sz="2600" dirty="0" err="1" smtClean="0">
                <a:solidFill>
                  <a:schemeClr val="bg1"/>
                </a:solidFill>
                <a:latin typeface="Bebas Neue" pitchFamily="34" charset="0"/>
              </a:rPr>
              <a:t>spring</a:t>
            </a:r>
            <a:r>
              <a:rPr lang="pt-BR" sz="2600" dirty="0" smtClean="0">
                <a:solidFill>
                  <a:schemeClr val="bg1"/>
                </a:solidFill>
                <a:latin typeface="Bebas Neue" pitchFamily="34" charset="0"/>
              </a:rPr>
              <a:t> boot!  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15815" y="358468"/>
            <a:ext cx="30812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>
                <a:solidFill>
                  <a:schemeClr val="bg1"/>
                </a:solidFill>
                <a:latin typeface="Bebas Neue" pitchFamily="34" charset="0"/>
              </a:rPr>
              <a:t>E  o  que  é  o  </a:t>
            </a:r>
            <a:r>
              <a:rPr lang="pt-BR" sz="3000" dirty="0" err="1" smtClean="0">
                <a:solidFill>
                  <a:schemeClr val="bg1"/>
                </a:solidFill>
                <a:latin typeface="Bebas Neue" pitchFamily="34" charset="0"/>
              </a:rPr>
              <a:t>spring</a:t>
            </a:r>
            <a:r>
              <a:rPr lang="pt-BR" sz="3000" dirty="0" smtClean="0">
                <a:solidFill>
                  <a:schemeClr val="bg1"/>
                </a:solidFill>
                <a:latin typeface="Bebas Neue" pitchFamily="34" charset="0"/>
              </a:rPr>
              <a:t>???</a:t>
            </a:r>
            <a:endParaRPr lang="pt-BR" sz="30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12466"/>
            <a:ext cx="3681572" cy="41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189</Words>
  <Application>Microsoft Office PowerPoint</Application>
  <PresentationFormat>Apresentação na tela (16:9)</PresentationFormat>
  <Paragraphs>64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Antonio</dc:creator>
  <cp:lastModifiedBy>CCE</cp:lastModifiedBy>
  <cp:revision>37</cp:revision>
  <dcterms:created xsi:type="dcterms:W3CDTF">2020-02-20T01:41:57Z</dcterms:created>
  <dcterms:modified xsi:type="dcterms:W3CDTF">2020-03-03T01:49:23Z</dcterms:modified>
</cp:coreProperties>
</file>